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" y="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9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4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03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2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2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4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4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3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74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8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1" y="612250"/>
            <a:ext cx="12150918" cy="143123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Kuvvette Devamlılık Gelişimi I - II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4" y="3260035"/>
            <a:ext cx="7989832" cy="26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925" y="1280160"/>
            <a:ext cx="11347450" cy="1946496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Temel Kuvvette Devamlılık Gelişimi– I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8620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Kuvvet Tanımı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Kuvvette Devamlılık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Kuvvette Devamlılık Antrenmanı Programlama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19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 Tanımı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Kuvvet,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duran bir cismi hareket ettiren, hareket halindeki bir cismi durduran veya hareket hızını, yönünü, doğrultusunu ve cisimlerin biçimlerini değiştiren etkiye denir. </a:t>
            </a:r>
          </a:p>
        </p:txBody>
      </p:sp>
      <p:pic>
        <p:nvPicPr>
          <p:cNvPr id="6" name="Resim 5" descr="Kutu Vektörleri Iten Adam svg eps | UI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861953"/>
            <a:ext cx="6412675" cy="3431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Kuvvetin Sınıflandırması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Çabuk Kuvvet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Maksimal Kuvvet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Kuvvette Devamlılık</a:t>
            </a:r>
          </a:p>
        </p:txBody>
      </p:sp>
      <p:pic>
        <p:nvPicPr>
          <p:cNvPr id="1026" name="Picture 2" descr="Kuvvet Konu Anlatımı ve Örnek Soru Çözümü - Kund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2" y="3289468"/>
            <a:ext cx="10342212" cy="30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9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Kuvvette Devamlılık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/>
              <a:t>Kuvvette devamlılık </a:t>
            </a:r>
            <a:r>
              <a:rPr lang="tr-TR" b="1" dirty="0"/>
              <a:t>maksimal kuvvetin gelişimine benzer</a:t>
            </a:r>
            <a:r>
              <a:rPr lang="tr-TR" dirty="0"/>
              <a:t>. Hem kuvvetin hem de dayanıklılığın belli oranlardaki gelişimiyle oluşur. Uzun süre devam eden kuvvet çalışmalarında organizmanın yorgunluğa karşı koyabilme yeteneği kuvvette devamlılığı sağlar.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Strong Man by mayerscakes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23" y="3131853"/>
            <a:ext cx="5820354" cy="31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2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Kuvvette Devamlılık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/>
              <a:t>Yüklenme yüzdesi %20/40 arasında değişebilir.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Tekrar sayısı 20/40 arası olabilir.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Setlerde ağırlık yerine tekrar sayısı artırılabilir.</a:t>
            </a:r>
          </a:p>
        </p:txBody>
      </p:sp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Prof. Dr. Yaşar Sevim Antrenman Bilgisi 1995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8" y="3534367"/>
            <a:ext cx="7704003" cy="25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9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Kuvvette Devamlılık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Organizmanın yorgunluğa karşı direnç yeteneğini arttırmak için (kuvvette devamlılık); uzun süreli kuvvet antrenmanları yapılabilir ve klasik </a:t>
            </a:r>
            <a:r>
              <a:rPr lang="tr-TR" dirty="0" err="1"/>
              <a:t>setleme</a:t>
            </a:r>
            <a:r>
              <a:rPr lang="tr-TR" dirty="0"/>
              <a:t>, artan ağırlıklı </a:t>
            </a:r>
            <a:r>
              <a:rPr lang="tr-TR" dirty="0" err="1"/>
              <a:t>setleme</a:t>
            </a:r>
            <a:r>
              <a:rPr lang="tr-TR" dirty="0"/>
              <a:t>, dairesel antrenman ve süper set kullanılan yöntemlerden bir kaçıdır.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/>
              <a:t>Uzun süre devam eden kuvvet çalışmalarında organizmanın yorgunluğa karşı koyabilme yeteneği kuvvette devamlılığı sağlar.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Akgün,1992;Bompa,2003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2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Kuvvette Devamlılık </a:t>
            </a:r>
            <a:r>
              <a:rPr lang="tr-TR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Atrenmanı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45" y="1463675"/>
            <a:ext cx="9811909" cy="4713288"/>
          </a:xfrm>
        </p:spPr>
      </p:pic>
      <p:sp>
        <p:nvSpPr>
          <p:cNvPr id="7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7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6018" y="1510748"/>
            <a:ext cx="5339963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7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7200" dirty="0">
                <a:solidFill>
                  <a:schemeClr val="tx2">
                    <a:lumMod val="50000"/>
                  </a:schemeClr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65009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169</Words>
  <Application>Microsoft Office PowerPoint</Application>
  <PresentationFormat>Geniş ekran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Theme</vt:lpstr>
      <vt:lpstr>Kuvvette Devamlılık Gelişimi I - II</vt:lpstr>
      <vt:lpstr>Temel Kuvvette Devamlılık Gelişimi– I</vt:lpstr>
      <vt:lpstr>Kuvvet Tanımı</vt:lpstr>
      <vt:lpstr>Kuvvetin Sınıflandırması</vt:lpstr>
      <vt:lpstr>Kuvvette Devamlılık</vt:lpstr>
      <vt:lpstr>Kuvvette Devamlılık</vt:lpstr>
      <vt:lpstr>Kuvvette Devamlılık</vt:lpstr>
      <vt:lpstr>Kuvvette Devamlılık Atrenmanı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Deneme</dc:title>
  <dc:creator>Göktug Sanli</dc:creator>
  <cp:lastModifiedBy>Göktuğ Şanlı</cp:lastModifiedBy>
  <cp:revision>22</cp:revision>
  <dcterms:created xsi:type="dcterms:W3CDTF">2022-11-11T14:22:21Z</dcterms:created>
  <dcterms:modified xsi:type="dcterms:W3CDTF">2022-11-22T17:45:06Z</dcterms:modified>
</cp:coreProperties>
</file>